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0" r:id="rId6"/>
    <p:sldId id="259" r:id="rId7"/>
    <p:sldId id="261" r:id="rId8"/>
    <p:sldId id="264" r:id="rId9"/>
    <p:sldId id="263" r:id="rId10"/>
    <p:sldId id="266" r:id="rId11"/>
    <p:sldId id="262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F84"/>
    <a:srgbClr val="E61E6B"/>
    <a:srgbClr val="F9F7F6"/>
    <a:srgbClr val="FAD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54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B29F1-8C47-4388-BDF1-61FF837B1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69AB58-DACB-42FE-A3B6-62F8D13C6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FCCD03-2350-4177-BD4E-1CF44BB6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35B092-84B0-45C5-AC02-15101604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61743D-FE1C-4DA2-9F5F-E326EE9E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09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3259A-068C-4856-881B-3C5AF83E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DA496C-DA7C-4B5D-A710-8A153B0CC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229E36-B366-475E-AE93-5137343B7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A585B6-89B1-4EA3-BD95-05AFFCA5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B33F4-72FA-4355-9351-29E56239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34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1B4BF7-C2C3-4141-9EB8-1191FFE32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F5B987-B241-4075-9896-E8A741402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A31A37-8DDB-4CFC-A980-7405D1C3C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C52E2-A55E-4058-BEF8-1E1F8F0A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82F608-BF85-4EC6-B77A-9A36A70F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3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DD555-38D4-4C6D-B8D3-C14AAE20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EC9F0-B6EF-4635-AD81-E20BDAEB1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EA33C-E60C-4879-A8C8-0850F740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673D7D-EB19-40F7-ABE6-A1FDECFB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71E578-B1D8-42AD-9A24-1A5105FC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8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1E4B3-736C-4292-BDA1-B5DFA0AE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F1739B-CF04-4F1B-9AEE-3578B5602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55E50-1312-4003-925B-E851B2E00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A5D01-D75F-4712-B848-CEA7DDA7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4DDC82-2278-48A8-89B0-B8FDF989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73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D26F8-DA75-434C-8AAE-24447306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C9749-DEB5-4A59-9E0E-46525F45F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87CA4C-0168-4E78-A2FF-7277A7877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985DDE-99B4-4884-A22A-5C5CE1C9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6AB60F-A8A6-4FB2-B94B-C273A689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5C6FA5-3008-4316-96FF-2CE733B0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76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88B8E-C20E-4150-8AB9-B7EE77C32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5671DF-4016-4809-847B-0D1DE7273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EC633B-8A01-4A47-AE61-2BF96BAE5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D74AE0-644E-49DB-B9B5-6AD67E6E8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7BE43-00E3-42C2-92C1-1C092CE97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C1163E-B735-4950-BE75-4B59A205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CA5490-B3A4-4721-8741-895A8CF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B52BAE-9E05-49E1-A58F-BC461D01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8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E7759-8FF4-4477-A68D-4EEEA861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D0D1A7-83C3-4990-B17E-40727B56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921474-F48D-4BF9-B65D-CF1AB59F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2DE264-1A3B-493D-96C6-2D9EB1FE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81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65A169-16A4-49BD-BF1C-FAF25E64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85F675-0BC6-48B0-8442-5187D79A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EF5FDD-6B94-4D60-B6F7-E2D399DB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836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ADCFE-3B31-4230-ABA4-1001D4C6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3CEC63-1C46-4918-AE9F-112DC440C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535A9-9C69-4E57-BDA5-5F894B98C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9C71B4-B100-4D3F-BB5D-F97ECB865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CF99CF-ADA5-497A-A443-70E1760A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51002-EF77-4AB3-8F10-8D578A5C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1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E492C-27C6-4403-A96D-47C5C7095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D35F7F-D27A-4886-8F65-55B5864B6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6F286F-04A0-42CB-8234-7F5148A84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F44E37-FE3C-4BEB-9320-96549C062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1775D1-D7FC-4154-A7AB-E9EC7BAD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B599BA-D497-4A7D-8626-4F70D020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71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7D73F1E-7ECB-45CE-B9E9-7EB12E1B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2711E-63AE-45A2-B3AB-B374C100D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A9DC7-8D25-4E35-9D6E-8DC5D0F09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884C0-8A7F-46C2-BC6B-AAA74A435798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E5664-4284-467B-BF54-EB9440294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949D9-B42E-421D-B50F-485716B70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5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A281825-30C4-45FB-BBCC-943E007F0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1" r="4250" b="3674"/>
          <a:stretch/>
        </p:blipFill>
        <p:spPr>
          <a:xfrm>
            <a:off x="333375" y="877455"/>
            <a:ext cx="11673898" cy="58650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90DB82-6CA3-4656-ACBF-12F4EF1852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8" b="15366"/>
          <a:stretch/>
        </p:blipFill>
        <p:spPr>
          <a:xfrm>
            <a:off x="4171949" y="2272145"/>
            <a:ext cx="3848100" cy="216131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E2A9EA81-1BE8-4D3A-9BB3-4CC30988F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这里添加副标题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348D68-DC78-42B9-A883-5885148E1B85}"/>
              </a:ext>
            </a:extLst>
          </p:cNvPr>
          <p:cNvSpPr txBox="1"/>
          <p:nvPr/>
        </p:nvSpPr>
        <p:spPr>
          <a:xfrm>
            <a:off x="4071937" y="6270875"/>
            <a:ext cx="404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EB5F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制作：电子科技大学微视野工作室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5716E3-3009-491A-B71F-65B78C0C4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4695" flipV="1">
            <a:off x="251127" y="3960812"/>
            <a:ext cx="3028950" cy="3009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6CD7A9-BB1E-4288-89B1-41174B7CF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8" t="30163" r="40083" b="50000"/>
          <a:stretch/>
        </p:blipFill>
        <p:spPr>
          <a:xfrm>
            <a:off x="6548581" y="2272145"/>
            <a:ext cx="1089891" cy="13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/>
          <a:stretch/>
        </p:blipFill>
        <p:spPr>
          <a:xfrm flipH="1">
            <a:off x="2902447" y="384973"/>
            <a:ext cx="9127628" cy="4552950"/>
          </a:xfrm>
          <a:prstGeom prst="rect">
            <a:avLst/>
          </a:prstGeom>
        </p:spPr>
      </p:pic>
      <p:sp>
        <p:nvSpPr>
          <p:cNvPr id="515" name="剪去单角的矩形 7">
            <a:extLst>
              <a:ext uri="{FF2B5EF4-FFF2-40B4-BE49-F238E27FC236}">
                <a16:creationId xmlns:a16="http://schemas.microsoft.com/office/drawing/2014/main" id="{C9889F89-A0F5-4AE5-B26D-C13A5A994679}"/>
              </a:ext>
            </a:extLst>
          </p:cNvPr>
          <p:cNvSpPr/>
          <p:nvPr/>
        </p:nvSpPr>
        <p:spPr>
          <a:xfrm>
            <a:off x="1053339" y="1006175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6" name="剪去单角的矩形 8">
            <a:extLst>
              <a:ext uri="{FF2B5EF4-FFF2-40B4-BE49-F238E27FC236}">
                <a16:creationId xmlns:a16="http://schemas.microsoft.com/office/drawing/2014/main" id="{BA93281E-64D7-4A28-850E-F2983DD20889}"/>
              </a:ext>
            </a:extLst>
          </p:cNvPr>
          <p:cNvSpPr/>
          <p:nvPr/>
        </p:nvSpPr>
        <p:spPr>
          <a:xfrm>
            <a:off x="4214794" y="2477850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7" name="剪去单角的矩形 9">
            <a:extLst>
              <a:ext uri="{FF2B5EF4-FFF2-40B4-BE49-F238E27FC236}">
                <a16:creationId xmlns:a16="http://schemas.microsoft.com/office/drawing/2014/main" id="{E3982407-2B86-4DFD-B2E2-B1278A8D7BDF}"/>
              </a:ext>
            </a:extLst>
          </p:cNvPr>
          <p:cNvSpPr/>
          <p:nvPr/>
        </p:nvSpPr>
        <p:spPr>
          <a:xfrm>
            <a:off x="7138123" y="3920826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8" name="剪去单角的矩形 10">
            <a:extLst>
              <a:ext uri="{FF2B5EF4-FFF2-40B4-BE49-F238E27FC236}">
                <a16:creationId xmlns:a16="http://schemas.microsoft.com/office/drawing/2014/main" id="{CEEDBDCA-6476-4C46-9BBD-858AFF5499B5}"/>
              </a:ext>
            </a:extLst>
          </p:cNvPr>
          <p:cNvSpPr/>
          <p:nvPr/>
        </p:nvSpPr>
        <p:spPr>
          <a:xfrm>
            <a:off x="9661400" y="5384786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9" name="TextBox 76">
            <a:extLst>
              <a:ext uri="{FF2B5EF4-FFF2-40B4-BE49-F238E27FC236}">
                <a16:creationId xmlns:a16="http://schemas.microsoft.com/office/drawing/2014/main" id="{558EFD3F-4105-491F-ACDF-918D966AC396}"/>
              </a:ext>
            </a:extLst>
          </p:cNvPr>
          <p:cNvSpPr txBox="1"/>
          <p:nvPr/>
        </p:nvSpPr>
        <p:spPr>
          <a:xfrm>
            <a:off x="924254" y="2469276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45474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20" name="文本框 519">
            <a:extLst>
              <a:ext uri="{FF2B5EF4-FFF2-40B4-BE49-F238E27FC236}">
                <a16:creationId xmlns:a16="http://schemas.microsoft.com/office/drawing/2014/main" id="{BB98AE38-C949-497A-9878-A30F5082C7CD}"/>
              </a:ext>
            </a:extLst>
          </p:cNvPr>
          <p:cNvSpPr txBox="1"/>
          <p:nvPr/>
        </p:nvSpPr>
        <p:spPr>
          <a:xfrm>
            <a:off x="510664" y="2777053"/>
            <a:ext cx="197850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1" name="TextBox 76">
            <a:extLst>
              <a:ext uri="{FF2B5EF4-FFF2-40B4-BE49-F238E27FC236}">
                <a16:creationId xmlns:a16="http://schemas.microsoft.com/office/drawing/2014/main" id="{061C11A2-C4D0-4770-AB9F-7E4312F4E793}"/>
              </a:ext>
            </a:extLst>
          </p:cNvPr>
          <p:cNvSpPr txBox="1"/>
          <p:nvPr/>
        </p:nvSpPr>
        <p:spPr>
          <a:xfrm>
            <a:off x="4138540" y="778915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45474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22" name="文本框 521">
            <a:extLst>
              <a:ext uri="{FF2B5EF4-FFF2-40B4-BE49-F238E27FC236}">
                <a16:creationId xmlns:a16="http://schemas.microsoft.com/office/drawing/2014/main" id="{526B0CAA-4E5A-4881-A9F1-C1C9E768C3E6}"/>
              </a:ext>
            </a:extLst>
          </p:cNvPr>
          <p:cNvSpPr txBox="1"/>
          <p:nvPr/>
        </p:nvSpPr>
        <p:spPr>
          <a:xfrm>
            <a:off x="3724950" y="1086692"/>
            <a:ext cx="197850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3" name="TextBox 76">
            <a:extLst>
              <a:ext uri="{FF2B5EF4-FFF2-40B4-BE49-F238E27FC236}">
                <a16:creationId xmlns:a16="http://schemas.microsoft.com/office/drawing/2014/main" id="{9D841738-C676-434D-98C5-6FA1DD09592D}"/>
              </a:ext>
            </a:extLst>
          </p:cNvPr>
          <p:cNvSpPr txBox="1"/>
          <p:nvPr/>
        </p:nvSpPr>
        <p:spPr>
          <a:xfrm>
            <a:off x="7033678" y="5383926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45474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2E5E7519-44A1-49FF-8F58-523A0013CD65}"/>
              </a:ext>
            </a:extLst>
          </p:cNvPr>
          <p:cNvSpPr txBox="1"/>
          <p:nvPr/>
        </p:nvSpPr>
        <p:spPr>
          <a:xfrm>
            <a:off x="6620088" y="5691703"/>
            <a:ext cx="197850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5" name="TextBox 76">
            <a:extLst>
              <a:ext uri="{FF2B5EF4-FFF2-40B4-BE49-F238E27FC236}">
                <a16:creationId xmlns:a16="http://schemas.microsoft.com/office/drawing/2014/main" id="{5269DF91-73D5-4AD4-B0A7-1B0E90D18184}"/>
              </a:ext>
            </a:extLst>
          </p:cNvPr>
          <p:cNvSpPr txBox="1"/>
          <p:nvPr/>
        </p:nvSpPr>
        <p:spPr>
          <a:xfrm>
            <a:off x="9528765" y="3685850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45474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26" name="文本框 525">
            <a:extLst>
              <a:ext uri="{FF2B5EF4-FFF2-40B4-BE49-F238E27FC236}">
                <a16:creationId xmlns:a16="http://schemas.microsoft.com/office/drawing/2014/main" id="{59E9F6FB-501D-4F9A-A447-EDF9AAB8609D}"/>
              </a:ext>
            </a:extLst>
          </p:cNvPr>
          <p:cNvSpPr txBox="1"/>
          <p:nvPr/>
        </p:nvSpPr>
        <p:spPr>
          <a:xfrm>
            <a:off x="9115175" y="3993627"/>
            <a:ext cx="197850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7" name="TextBox 76">
            <a:extLst>
              <a:ext uri="{FF2B5EF4-FFF2-40B4-BE49-F238E27FC236}">
                <a16:creationId xmlns:a16="http://schemas.microsoft.com/office/drawing/2014/main" id="{3955AEEA-7E8A-4B7D-B02E-5F3EAAC03C30}"/>
              </a:ext>
            </a:extLst>
          </p:cNvPr>
          <p:cNvSpPr txBox="1"/>
          <p:nvPr/>
        </p:nvSpPr>
        <p:spPr>
          <a:xfrm>
            <a:off x="975694" y="1131664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8" name="TextBox 76">
            <a:extLst>
              <a:ext uri="{FF2B5EF4-FFF2-40B4-BE49-F238E27FC236}">
                <a16:creationId xmlns:a16="http://schemas.microsoft.com/office/drawing/2014/main" id="{0FE3F7C4-D218-4A8D-B55A-87E8BB8F019C}"/>
              </a:ext>
            </a:extLst>
          </p:cNvPr>
          <p:cNvSpPr txBox="1"/>
          <p:nvPr/>
        </p:nvSpPr>
        <p:spPr>
          <a:xfrm>
            <a:off x="4151741" y="2603339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9" name="TextBox 76">
            <a:extLst>
              <a:ext uri="{FF2B5EF4-FFF2-40B4-BE49-F238E27FC236}">
                <a16:creationId xmlns:a16="http://schemas.microsoft.com/office/drawing/2014/main" id="{233DA7EF-FB00-47B1-A5F3-ECFD7A0ABBBC}"/>
              </a:ext>
            </a:extLst>
          </p:cNvPr>
          <p:cNvSpPr txBox="1"/>
          <p:nvPr/>
        </p:nvSpPr>
        <p:spPr>
          <a:xfrm>
            <a:off x="7046879" y="4046314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0" name="TextBox 76">
            <a:extLst>
              <a:ext uri="{FF2B5EF4-FFF2-40B4-BE49-F238E27FC236}">
                <a16:creationId xmlns:a16="http://schemas.microsoft.com/office/drawing/2014/main" id="{062882B3-F1E1-4309-B734-FC0DDD8DEEC7}"/>
              </a:ext>
            </a:extLst>
          </p:cNvPr>
          <p:cNvSpPr txBox="1"/>
          <p:nvPr/>
        </p:nvSpPr>
        <p:spPr>
          <a:xfrm>
            <a:off x="9578674" y="5510274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38" name="图片 537">
            <a:extLst>
              <a:ext uri="{FF2B5EF4-FFF2-40B4-BE49-F238E27FC236}">
                <a16:creationId xmlns:a16="http://schemas.microsoft.com/office/drawing/2014/main" id="{35AE6452-228F-4EB4-8B3D-31FC15D1D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4695" flipV="1">
            <a:off x="140292" y="3960812"/>
            <a:ext cx="30289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" grpId="0" animBg="1"/>
      <p:bldP spid="516" grpId="0" animBg="1"/>
      <p:bldP spid="517" grpId="0" animBg="1"/>
      <p:bldP spid="518" grpId="0" animBg="1"/>
      <p:bldP spid="519" grpId="0"/>
      <p:bldP spid="520" grpId="0"/>
      <p:bldP spid="521" grpId="0"/>
      <p:bldP spid="522" grpId="0"/>
      <p:bldP spid="523" grpId="0"/>
      <p:bldP spid="524" grpId="0"/>
      <p:bldP spid="525" grpId="0"/>
      <p:bldP spid="526" grpId="0"/>
      <p:bldP spid="527" grpId="0"/>
      <p:bldP spid="528" grpId="0"/>
      <p:bldP spid="529" grpId="0"/>
      <p:bldP spid="5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9"/>
          <a:stretch/>
        </p:blipFill>
        <p:spPr>
          <a:xfrm flipH="1">
            <a:off x="2902447" y="384973"/>
            <a:ext cx="9104826" cy="4552950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7481022" y="3361615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33" b="8333"/>
            <a:stretch/>
          </p:blipFill>
          <p:spPr>
            <a:xfrm>
              <a:off x="2008495" y="797465"/>
              <a:ext cx="3239814" cy="3239815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711195" y="363269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763708" y="1320184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308215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2"/>
          <a:stretch/>
        </p:blipFill>
        <p:spPr>
          <a:xfrm flipH="1">
            <a:off x="2902447" y="384973"/>
            <a:ext cx="9123298" cy="4552950"/>
          </a:xfrm>
          <a:prstGeom prst="rect">
            <a:avLst/>
          </a:prstGeom>
        </p:spPr>
      </p:pic>
      <p:sp>
        <p:nvSpPr>
          <p:cNvPr id="509" name="TextBox 76">
            <a:extLst>
              <a:ext uri="{FF2B5EF4-FFF2-40B4-BE49-F238E27FC236}">
                <a16:creationId xmlns:a16="http://schemas.microsoft.com/office/drawing/2014/main" id="{4D01638C-C7E7-4709-8D03-2362179E8CA2}"/>
              </a:ext>
            </a:extLst>
          </p:cNvPr>
          <p:cNvSpPr txBox="1"/>
          <p:nvPr/>
        </p:nvSpPr>
        <p:spPr>
          <a:xfrm>
            <a:off x="6169675" y="1912232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10" name="文本框 509">
            <a:extLst>
              <a:ext uri="{FF2B5EF4-FFF2-40B4-BE49-F238E27FC236}">
                <a16:creationId xmlns:a16="http://schemas.microsoft.com/office/drawing/2014/main" id="{39EF6520-8903-4BC1-AB34-5D672611A30A}"/>
              </a:ext>
            </a:extLst>
          </p:cNvPr>
          <p:cNvSpPr txBox="1"/>
          <p:nvPr/>
        </p:nvSpPr>
        <p:spPr>
          <a:xfrm>
            <a:off x="6025516" y="2255927"/>
            <a:ext cx="4625581" cy="331013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1" name="TextBox 76">
            <a:extLst>
              <a:ext uri="{FF2B5EF4-FFF2-40B4-BE49-F238E27FC236}">
                <a16:creationId xmlns:a16="http://schemas.microsoft.com/office/drawing/2014/main" id="{9FA13D34-4431-4841-8AE7-D8B83C0FDBE0}"/>
              </a:ext>
            </a:extLst>
          </p:cNvPr>
          <p:cNvSpPr txBox="1"/>
          <p:nvPr/>
        </p:nvSpPr>
        <p:spPr>
          <a:xfrm>
            <a:off x="6169675" y="3110825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12" name="文本框 511">
            <a:extLst>
              <a:ext uri="{FF2B5EF4-FFF2-40B4-BE49-F238E27FC236}">
                <a16:creationId xmlns:a16="http://schemas.microsoft.com/office/drawing/2014/main" id="{630ACA55-6531-4286-91EF-D725C350645A}"/>
              </a:ext>
            </a:extLst>
          </p:cNvPr>
          <p:cNvSpPr txBox="1"/>
          <p:nvPr/>
        </p:nvSpPr>
        <p:spPr>
          <a:xfrm>
            <a:off x="6025516" y="3454520"/>
            <a:ext cx="4625581" cy="331013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3" name="TextBox 76">
            <a:extLst>
              <a:ext uri="{FF2B5EF4-FFF2-40B4-BE49-F238E27FC236}">
                <a16:creationId xmlns:a16="http://schemas.microsoft.com/office/drawing/2014/main" id="{FED2B407-7824-4D84-9603-B44DEE478B63}"/>
              </a:ext>
            </a:extLst>
          </p:cNvPr>
          <p:cNvSpPr txBox="1"/>
          <p:nvPr/>
        </p:nvSpPr>
        <p:spPr>
          <a:xfrm>
            <a:off x="6169675" y="4309418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14" name="文本框 513">
            <a:extLst>
              <a:ext uri="{FF2B5EF4-FFF2-40B4-BE49-F238E27FC236}">
                <a16:creationId xmlns:a16="http://schemas.microsoft.com/office/drawing/2014/main" id="{911B96AD-EDF6-4340-B420-98E216864095}"/>
              </a:ext>
            </a:extLst>
          </p:cNvPr>
          <p:cNvSpPr txBox="1"/>
          <p:nvPr/>
        </p:nvSpPr>
        <p:spPr>
          <a:xfrm>
            <a:off x="6025516" y="4653113"/>
            <a:ext cx="4625581" cy="331013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5" name="TextBox 76">
            <a:extLst>
              <a:ext uri="{FF2B5EF4-FFF2-40B4-BE49-F238E27FC236}">
                <a16:creationId xmlns:a16="http://schemas.microsoft.com/office/drawing/2014/main" id="{1976842F-0133-4106-8031-FD36275824AD}"/>
              </a:ext>
            </a:extLst>
          </p:cNvPr>
          <p:cNvSpPr txBox="1"/>
          <p:nvPr/>
        </p:nvSpPr>
        <p:spPr>
          <a:xfrm>
            <a:off x="6169675" y="5508011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C231A4D2-4A15-4729-A99B-89FD307734AB}"/>
              </a:ext>
            </a:extLst>
          </p:cNvPr>
          <p:cNvSpPr txBox="1"/>
          <p:nvPr/>
        </p:nvSpPr>
        <p:spPr>
          <a:xfrm>
            <a:off x="6025516" y="5851706"/>
            <a:ext cx="4625581" cy="331013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7" name="椭圆 516">
            <a:extLst>
              <a:ext uri="{FF2B5EF4-FFF2-40B4-BE49-F238E27FC236}">
                <a16:creationId xmlns:a16="http://schemas.microsoft.com/office/drawing/2014/main" id="{32DB6D3E-4E87-4B26-8BE6-9C83C555DBA0}"/>
              </a:ext>
            </a:extLst>
          </p:cNvPr>
          <p:cNvSpPr/>
          <p:nvPr/>
        </p:nvSpPr>
        <p:spPr>
          <a:xfrm rot="2700000">
            <a:off x="675879" y="1550973"/>
            <a:ext cx="4048065" cy="1833623"/>
          </a:xfrm>
          <a:prstGeom prst="ellipse">
            <a:avLst/>
          </a:prstGeom>
          <a:noFill/>
          <a:ln w="28575" cap="rnd">
            <a:solidFill>
              <a:srgbClr val="F4547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18" name="椭圆 517">
            <a:extLst>
              <a:ext uri="{FF2B5EF4-FFF2-40B4-BE49-F238E27FC236}">
                <a16:creationId xmlns:a16="http://schemas.microsoft.com/office/drawing/2014/main" id="{0586818E-D5FF-46B0-AFD4-780D349873EF}"/>
              </a:ext>
            </a:extLst>
          </p:cNvPr>
          <p:cNvSpPr/>
          <p:nvPr/>
        </p:nvSpPr>
        <p:spPr>
          <a:xfrm rot="8100000">
            <a:off x="672559" y="1547653"/>
            <a:ext cx="4048065" cy="1833623"/>
          </a:xfrm>
          <a:prstGeom prst="ellipse">
            <a:avLst/>
          </a:prstGeom>
          <a:noFill/>
          <a:ln w="28575" cap="rnd">
            <a:solidFill>
              <a:srgbClr val="F4547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19" name="椭圆 518">
            <a:extLst>
              <a:ext uri="{FF2B5EF4-FFF2-40B4-BE49-F238E27FC236}">
                <a16:creationId xmlns:a16="http://schemas.microsoft.com/office/drawing/2014/main" id="{4878DB54-5379-4D74-B33F-DB322D4CBA47}"/>
              </a:ext>
            </a:extLst>
          </p:cNvPr>
          <p:cNvSpPr/>
          <p:nvPr/>
        </p:nvSpPr>
        <p:spPr>
          <a:xfrm>
            <a:off x="1170773" y="949869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6B14F309-164F-4C8A-86A3-0F82F431BD6C}"/>
              </a:ext>
            </a:extLst>
          </p:cNvPr>
          <p:cNvSpPr/>
          <p:nvPr/>
        </p:nvSpPr>
        <p:spPr>
          <a:xfrm>
            <a:off x="2895731" y="949869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5158A5B7-EB34-49B6-8B31-E366A529DD72}"/>
              </a:ext>
            </a:extLst>
          </p:cNvPr>
          <p:cNvSpPr/>
          <p:nvPr/>
        </p:nvSpPr>
        <p:spPr>
          <a:xfrm>
            <a:off x="2895731" y="2616330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8F1E7C85-E661-4E1B-86A0-324FEB309470}"/>
              </a:ext>
            </a:extLst>
          </p:cNvPr>
          <p:cNvSpPr/>
          <p:nvPr/>
        </p:nvSpPr>
        <p:spPr>
          <a:xfrm>
            <a:off x="1170773" y="2630681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81125371-B490-49B4-B813-2CA39E66002B}"/>
              </a:ext>
            </a:extLst>
          </p:cNvPr>
          <p:cNvSpPr/>
          <p:nvPr/>
        </p:nvSpPr>
        <p:spPr>
          <a:xfrm>
            <a:off x="1581233" y="1281295"/>
            <a:ext cx="5636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S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4" name="矩形 523">
            <a:extLst>
              <a:ext uri="{FF2B5EF4-FFF2-40B4-BE49-F238E27FC236}">
                <a16:creationId xmlns:a16="http://schemas.microsoft.com/office/drawing/2014/main" id="{0C08D212-8FCE-4F56-B8B5-5E86D09F485E}"/>
              </a:ext>
            </a:extLst>
          </p:cNvPr>
          <p:cNvSpPr/>
          <p:nvPr/>
        </p:nvSpPr>
        <p:spPr>
          <a:xfrm>
            <a:off x="3252270" y="1303548"/>
            <a:ext cx="787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W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5" name="矩形 524">
            <a:extLst>
              <a:ext uri="{FF2B5EF4-FFF2-40B4-BE49-F238E27FC236}">
                <a16:creationId xmlns:a16="http://schemas.microsoft.com/office/drawing/2014/main" id="{4D6D1167-A2A8-4727-8938-C6ABE79C37E6}"/>
              </a:ext>
            </a:extLst>
          </p:cNvPr>
          <p:cNvSpPr/>
          <p:nvPr/>
        </p:nvSpPr>
        <p:spPr>
          <a:xfrm>
            <a:off x="1524090" y="2975168"/>
            <a:ext cx="7223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O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6" name="矩形 525">
            <a:extLst>
              <a:ext uri="{FF2B5EF4-FFF2-40B4-BE49-F238E27FC236}">
                <a16:creationId xmlns:a16="http://schemas.microsoft.com/office/drawing/2014/main" id="{2FB2A0A1-E067-4A70-95FD-F1671C6AEB77}"/>
              </a:ext>
            </a:extLst>
          </p:cNvPr>
          <p:cNvSpPr/>
          <p:nvPr/>
        </p:nvSpPr>
        <p:spPr>
          <a:xfrm>
            <a:off x="3293500" y="2975169"/>
            <a:ext cx="5208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851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" grpId="0" animBg="1"/>
      <p:bldP spid="510" grpId="0"/>
      <p:bldP spid="511" grpId="0" animBg="1"/>
      <p:bldP spid="512" grpId="0"/>
      <p:bldP spid="513" grpId="0" animBg="1"/>
      <p:bldP spid="514" grpId="0"/>
      <p:bldP spid="515" grpId="0" animBg="1"/>
      <p:bldP spid="5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A281825-30C4-45FB-BBCC-943E007F0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0" b="6555"/>
          <a:stretch/>
        </p:blipFill>
        <p:spPr>
          <a:xfrm>
            <a:off x="244549" y="234129"/>
            <a:ext cx="10619312" cy="6313745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E2A9EA81-1BE8-4D3A-9BB3-4CC30988F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789" y="2271041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  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348D68-DC78-42B9-A883-5885148E1B85}"/>
              </a:ext>
            </a:extLst>
          </p:cNvPr>
          <p:cNvSpPr txBox="1"/>
          <p:nvPr/>
        </p:nvSpPr>
        <p:spPr>
          <a:xfrm>
            <a:off x="4071937" y="6270875"/>
            <a:ext cx="404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EB5F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制作：电子科技大学微视野工作室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5716E3-3009-491A-B71F-65B78C0C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4695" flipV="1">
            <a:off x="140292" y="3960812"/>
            <a:ext cx="3028950" cy="3009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87DDA3-092C-4B3D-81F7-0E38CDC7E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9" t="39302" r="33597" b="55640"/>
          <a:stretch/>
        </p:blipFill>
        <p:spPr>
          <a:xfrm>
            <a:off x="5338618" y="2900218"/>
            <a:ext cx="1451397" cy="3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6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3">
            <a:extLst>
              <a:ext uri="{FF2B5EF4-FFF2-40B4-BE49-F238E27FC236}">
                <a16:creationId xmlns:a16="http://schemas.microsoft.com/office/drawing/2014/main" id="{3A34D76D-FBD5-4378-A359-626F2E9CA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4461" y="3464720"/>
            <a:ext cx="861774" cy="1502976"/>
          </a:xfrm>
          <a:prstGeom prst="rect">
            <a:avLst/>
          </a:prstGeom>
          <a:noFill/>
          <a:effectLst/>
        </p:spPr>
        <p:txBody>
          <a:bodyPr vert="eaVert"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目 录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D11DA3E-C8BF-4016-9F07-339EFB069D35}"/>
              </a:ext>
            </a:extLst>
          </p:cNvPr>
          <p:cNvSpPr/>
          <p:nvPr/>
        </p:nvSpPr>
        <p:spPr>
          <a:xfrm>
            <a:off x="931142" y="2045307"/>
            <a:ext cx="492443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此处请添加您的副标题，文字可以直接编辑修改。</a:t>
            </a:r>
          </a:p>
        </p:txBody>
      </p:sp>
      <p:sp>
        <p:nvSpPr>
          <p:cNvPr id="28" name="TextBox 76">
            <a:extLst>
              <a:ext uri="{FF2B5EF4-FFF2-40B4-BE49-F238E27FC236}">
                <a16:creationId xmlns:a16="http://schemas.microsoft.com/office/drawing/2014/main" id="{148FBA37-C3A5-43C8-B98A-ABFF80BD0F47}"/>
              </a:ext>
            </a:extLst>
          </p:cNvPr>
          <p:cNvSpPr txBox="1"/>
          <p:nvPr/>
        </p:nvSpPr>
        <p:spPr>
          <a:xfrm>
            <a:off x="1319437" y="2045307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rgbClr val="F45474"/>
                </a:solidFill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1A04B1-0C0C-4FD5-B6D3-CA499158A96F}"/>
              </a:ext>
            </a:extLst>
          </p:cNvPr>
          <p:cNvSpPr txBox="1"/>
          <p:nvPr/>
        </p:nvSpPr>
        <p:spPr>
          <a:xfrm>
            <a:off x="10785402" y="3359097"/>
            <a:ext cx="461665" cy="18986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+mn-ea"/>
                <a:sym typeface="+mn-lt"/>
              </a:rPr>
              <a:t>CONTENT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C765EBD-0291-4B92-B464-FA727FEB6D2C}"/>
              </a:ext>
            </a:extLst>
          </p:cNvPr>
          <p:cNvSpPr/>
          <p:nvPr/>
        </p:nvSpPr>
        <p:spPr>
          <a:xfrm>
            <a:off x="2946554" y="2045307"/>
            <a:ext cx="492443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此处请添加您的副标题，文字可以直接编辑修改。</a:t>
            </a:r>
          </a:p>
        </p:txBody>
      </p:sp>
      <p:sp>
        <p:nvSpPr>
          <p:cNvPr id="31" name="TextBox 76">
            <a:extLst>
              <a:ext uri="{FF2B5EF4-FFF2-40B4-BE49-F238E27FC236}">
                <a16:creationId xmlns:a16="http://schemas.microsoft.com/office/drawing/2014/main" id="{15803B89-121A-491E-B99E-9164009CE2E5}"/>
              </a:ext>
            </a:extLst>
          </p:cNvPr>
          <p:cNvSpPr txBox="1"/>
          <p:nvPr/>
        </p:nvSpPr>
        <p:spPr>
          <a:xfrm>
            <a:off x="3334849" y="2045307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rgbClr val="F45474"/>
                </a:solidFill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C762A95-6AD4-4E6F-91C1-3088FA754160}"/>
              </a:ext>
            </a:extLst>
          </p:cNvPr>
          <p:cNvSpPr/>
          <p:nvPr/>
        </p:nvSpPr>
        <p:spPr>
          <a:xfrm>
            <a:off x="4961966" y="2045307"/>
            <a:ext cx="492443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此处请添加您的副标题，文字可以直接编辑修改。</a:t>
            </a:r>
          </a:p>
        </p:txBody>
      </p:sp>
      <p:sp>
        <p:nvSpPr>
          <p:cNvPr id="33" name="TextBox 76">
            <a:extLst>
              <a:ext uri="{FF2B5EF4-FFF2-40B4-BE49-F238E27FC236}">
                <a16:creationId xmlns:a16="http://schemas.microsoft.com/office/drawing/2014/main" id="{BF25194F-E6D8-4DF3-9732-45A8A7D4BCF0}"/>
              </a:ext>
            </a:extLst>
          </p:cNvPr>
          <p:cNvSpPr txBox="1"/>
          <p:nvPr/>
        </p:nvSpPr>
        <p:spPr>
          <a:xfrm>
            <a:off x="5350261" y="2045307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rgbClr val="F45474"/>
                </a:solidFill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4B80341-667B-4F37-B8D0-BE63E6D8B143}"/>
              </a:ext>
            </a:extLst>
          </p:cNvPr>
          <p:cNvSpPr/>
          <p:nvPr/>
        </p:nvSpPr>
        <p:spPr>
          <a:xfrm>
            <a:off x="6977378" y="2045307"/>
            <a:ext cx="492443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此处请添加您的副标题，文字可以直接编辑修改。</a:t>
            </a:r>
          </a:p>
        </p:txBody>
      </p:sp>
      <p:sp>
        <p:nvSpPr>
          <p:cNvPr id="35" name="TextBox 76">
            <a:extLst>
              <a:ext uri="{FF2B5EF4-FFF2-40B4-BE49-F238E27FC236}">
                <a16:creationId xmlns:a16="http://schemas.microsoft.com/office/drawing/2014/main" id="{C43DDA2F-D398-4DDE-8D59-E37F1958CAAE}"/>
              </a:ext>
            </a:extLst>
          </p:cNvPr>
          <p:cNvSpPr txBox="1"/>
          <p:nvPr/>
        </p:nvSpPr>
        <p:spPr>
          <a:xfrm>
            <a:off x="7365673" y="2045307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rgbClr val="F45474"/>
                </a:solidFill>
                <a:cs typeface="+mn-ea"/>
                <a:sym typeface="+mn-lt"/>
              </a:rPr>
              <a:t>请在此添加标题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A150BDE-1DFF-4A34-9F08-04DFED267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56" y="1485900"/>
            <a:ext cx="633450" cy="63345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AE19060-1732-48D0-B4C6-CB0138BC6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74" y="1485900"/>
            <a:ext cx="633450" cy="63345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5F08FA6-981D-44B9-AFA3-167654908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92" y="1485900"/>
            <a:ext cx="633450" cy="63345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99E180D-E63D-4B60-808E-0F790D7054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37" y="1485900"/>
            <a:ext cx="633450" cy="63345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75DB7A6-2F97-4AD3-B6D7-D2918D9F3E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0" b="21094"/>
          <a:stretch/>
        </p:blipFill>
        <p:spPr>
          <a:xfrm flipH="1">
            <a:off x="5708277" y="3168458"/>
            <a:ext cx="6388471" cy="35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/>
          <a:stretch/>
        </p:blipFill>
        <p:spPr>
          <a:xfrm flipH="1">
            <a:off x="2265444" y="1382198"/>
            <a:ext cx="9824955" cy="4552950"/>
          </a:xfrm>
          <a:prstGeom prst="rect">
            <a:avLst/>
          </a:prstGeom>
        </p:spPr>
      </p:pic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3015712" y="3042258"/>
            <a:ext cx="8233313" cy="773483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696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一、添加标题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515" name="图片 514">
            <a:extLst>
              <a:ext uri="{FF2B5EF4-FFF2-40B4-BE49-F238E27FC236}">
                <a16:creationId xmlns:a16="http://schemas.microsoft.com/office/drawing/2014/main" id="{C3AE117E-B28F-4FBA-B52E-D5243280B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4695" flipV="1">
            <a:off x="140292" y="3960812"/>
            <a:ext cx="30289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2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2" t="4580"/>
          <a:stretch/>
        </p:blipFill>
        <p:spPr>
          <a:xfrm>
            <a:off x="114300" y="85724"/>
            <a:ext cx="8057567" cy="4344447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1890461" y="800394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1" t="10273" r="39242" b="7600"/>
            <a:stretch/>
          </p:blipFill>
          <p:spPr>
            <a:xfrm>
              <a:off x="2029585" y="797362"/>
              <a:ext cx="3240000" cy="3240000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6207572" y="3091824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6260085" y="4048739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142681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9"/>
          <a:stretch/>
        </p:blipFill>
        <p:spPr>
          <a:xfrm flipH="1">
            <a:off x="2902447" y="384973"/>
            <a:ext cx="8949706" cy="4552950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7481022" y="3361615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5" r="16625"/>
            <a:stretch/>
          </p:blipFill>
          <p:spPr>
            <a:xfrm>
              <a:off x="2008098" y="785715"/>
              <a:ext cx="3239813" cy="3239815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711195" y="363269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763708" y="1320184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270006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t="4726"/>
          <a:stretch/>
        </p:blipFill>
        <p:spPr>
          <a:xfrm>
            <a:off x="599623" y="92364"/>
            <a:ext cx="7572244" cy="4337807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1890461" y="800394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4" t="5785" r="41034" b="8152"/>
            <a:stretch/>
          </p:blipFill>
          <p:spPr>
            <a:xfrm>
              <a:off x="1984936" y="785688"/>
              <a:ext cx="3239814" cy="3239815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6207572" y="3091824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6260085" y="4048739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198499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4"/>
          <a:stretch/>
        </p:blipFill>
        <p:spPr>
          <a:xfrm flipH="1">
            <a:off x="2902446" y="384973"/>
            <a:ext cx="9202757" cy="4552950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7481022" y="3361615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6" t="1408" r="11448" b="1132"/>
            <a:stretch/>
          </p:blipFill>
          <p:spPr>
            <a:xfrm>
              <a:off x="2017125" y="787078"/>
              <a:ext cx="3239814" cy="3239815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711195" y="363269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763708" y="1320184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391144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2"/>
          <a:stretch/>
        </p:blipFill>
        <p:spPr>
          <a:xfrm flipH="1">
            <a:off x="2902447" y="384973"/>
            <a:ext cx="9151008" cy="4552950"/>
          </a:xfrm>
          <a:prstGeom prst="rect">
            <a:avLst/>
          </a:prstGeom>
        </p:spPr>
      </p:pic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5663662" y="3007941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5716175" y="3964856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  <p:grpSp>
        <p:nvGrpSpPr>
          <p:cNvPr id="501" name="组合 500">
            <a:extLst>
              <a:ext uri="{FF2B5EF4-FFF2-40B4-BE49-F238E27FC236}">
                <a16:creationId xmlns:a16="http://schemas.microsoft.com/office/drawing/2014/main" id="{B3847D6A-34AD-4120-A280-292C3CB164F4}"/>
              </a:ext>
            </a:extLst>
          </p:cNvPr>
          <p:cNvGrpSpPr/>
          <p:nvPr/>
        </p:nvGrpSpPr>
        <p:grpSpPr>
          <a:xfrm>
            <a:off x="1067753" y="835158"/>
            <a:ext cx="3643501" cy="3652580"/>
            <a:chOff x="4210980" y="1972557"/>
            <a:chExt cx="3643501" cy="3652580"/>
          </a:xfrm>
        </p:grpSpPr>
        <p:sp>
          <p:nvSpPr>
            <p:cNvPr id="502" name="Freeform 6">
              <a:extLst>
                <a:ext uri="{FF2B5EF4-FFF2-40B4-BE49-F238E27FC236}">
                  <a16:creationId xmlns:a16="http://schemas.microsoft.com/office/drawing/2014/main" id="{07B64A8E-A239-43EF-A558-8109A3D29D76}"/>
                </a:ext>
              </a:extLst>
            </p:cNvPr>
            <p:cNvSpPr/>
            <p:nvPr/>
          </p:nvSpPr>
          <p:spPr bwMode="auto">
            <a:xfrm>
              <a:off x="5202351" y="1972557"/>
              <a:ext cx="1662557" cy="1666504"/>
            </a:xfrm>
            <a:custGeom>
              <a:avLst/>
              <a:gdLst>
                <a:gd name="T0" fmla="*/ 362 w 725"/>
                <a:gd name="T1" fmla="*/ 0 h 725"/>
                <a:gd name="T2" fmla="*/ 0 w 725"/>
                <a:gd name="T3" fmla="*/ 363 h 725"/>
                <a:gd name="T4" fmla="*/ 362 w 725"/>
                <a:gd name="T5" fmla="*/ 725 h 725"/>
                <a:gd name="T6" fmla="*/ 725 w 725"/>
                <a:gd name="T7" fmla="*/ 363 h 725"/>
                <a:gd name="T8" fmla="*/ 362 w 725"/>
                <a:gd name="T9" fmla="*/ 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725">
                  <a:moveTo>
                    <a:pt x="362" y="0"/>
                  </a:moveTo>
                  <a:cubicBezTo>
                    <a:pt x="162" y="0"/>
                    <a:pt x="0" y="162"/>
                    <a:pt x="0" y="363"/>
                  </a:cubicBezTo>
                  <a:cubicBezTo>
                    <a:pt x="200" y="363"/>
                    <a:pt x="362" y="525"/>
                    <a:pt x="362" y="725"/>
                  </a:cubicBezTo>
                  <a:cubicBezTo>
                    <a:pt x="563" y="725"/>
                    <a:pt x="725" y="563"/>
                    <a:pt x="725" y="363"/>
                  </a:cubicBezTo>
                  <a:cubicBezTo>
                    <a:pt x="725" y="162"/>
                    <a:pt x="563" y="0"/>
                    <a:pt x="362" y="0"/>
                  </a:cubicBezTo>
                  <a:close/>
                </a:path>
              </a:pathLst>
            </a:custGeom>
            <a:solidFill>
              <a:srgbClr val="F45474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3" name="Freeform 7">
              <a:extLst>
                <a:ext uri="{FF2B5EF4-FFF2-40B4-BE49-F238E27FC236}">
                  <a16:creationId xmlns:a16="http://schemas.microsoft.com/office/drawing/2014/main" id="{D23277C5-E9E3-4EA4-87CA-E35F92152E94}"/>
                </a:ext>
              </a:extLst>
            </p:cNvPr>
            <p:cNvSpPr/>
            <p:nvPr/>
          </p:nvSpPr>
          <p:spPr bwMode="auto">
            <a:xfrm>
              <a:off x="6189636" y="2965596"/>
              <a:ext cx="1664845" cy="1666504"/>
            </a:xfrm>
            <a:custGeom>
              <a:avLst/>
              <a:gdLst>
                <a:gd name="T0" fmla="*/ 363 w 726"/>
                <a:gd name="T1" fmla="*/ 0 h 725"/>
                <a:gd name="T2" fmla="*/ 0 w 726"/>
                <a:gd name="T3" fmla="*/ 362 h 725"/>
                <a:gd name="T4" fmla="*/ 363 w 726"/>
                <a:gd name="T5" fmla="*/ 725 h 725"/>
                <a:gd name="T6" fmla="*/ 726 w 726"/>
                <a:gd name="T7" fmla="*/ 362 h 725"/>
                <a:gd name="T8" fmla="*/ 363 w 726"/>
                <a:gd name="T9" fmla="*/ 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6" h="725">
                  <a:moveTo>
                    <a:pt x="363" y="0"/>
                  </a:moveTo>
                  <a:cubicBezTo>
                    <a:pt x="363" y="200"/>
                    <a:pt x="201" y="362"/>
                    <a:pt x="0" y="362"/>
                  </a:cubicBezTo>
                  <a:cubicBezTo>
                    <a:pt x="0" y="562"/>
                    <a:pt x="163" y="725"/>
                    <a:pt x="363" y="725"/>
                  </a:cubicBezTo>
                  <a:cubicBezTo>
                    <a:pt x="563" y="725"/>
                    <a:pt x="726" y="562"/>
                    <a:pt x="726" y="362"/>
                  </a:cubicBezTo>
                  <a:cubicBezTo>
                    <a:pt x="726" y="162"/>
                    <a:pt x="563" y="0"/>
                    <a:pt x="363" y="0"/>
                  </a:cubicBezTo>
                  <a:close/>
                </a:path>
              </a:pathLst>
            </a:custGeom>
            <a:solidFill>
              <a:srgbClr val="F45474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4" name="Freeform 8">
              <a:extLst>
                <a:ext uri="{FF2B5EF4-FFF2-40B4-BE49-F238E27FC236}">
                  <a16:creationId xmlns:a16="http://schemas.microsoft.com/office/drawing/2014/main" id="{56C3C72F-50E2-4719-810A-07A00E3B54B7}"/>
                </a:ext>
              </a:extLst>
            </p:cNvPr>
            <p:cNvSpPr/>
            <p:nvPr/>
          </p:nvSpPr>
          <p:spPr bwMode="auto">
            <a:xfrm>
              <a:off x="4210980" y="2965596"/>
              <a:ext cx="1662557" cy="1666504"/>
            </a:xfrm>
            <a:custGeom>
              <a:avLst/>
              <a:gdLst>
                <a:gd name="T0" fmla="*/ 363 w 725"/>
                <a:gd name="T1" fmla="*/ 0 h 725"/>
                <a:gd name="T2" fmla="*/ 0 w 725"/>
                <a:gd name="T3" fmla="*/ 362 h 725"/>
                <a:gd name="T4" fmla="*/ 363 w 725"/>
                <a:gd name="T5" fmla="*/ 725 h 725"/>
                <a:gd name="T6" fmla="*/ 725 w 725"/>
                <a:gd name="T7" fmla="*/ 362 h 725"/>
                <a:gd name="T8" fmla="*/ 363 w 725"/>
                <a:gd name="T9" fmla="*/ 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725">
                  <a:moveTo>
                    <a:pt x="363" y="0"/>
                  </a:moveTo>
                  <a:cubicBezTo>
                    <a:pt x="162" y="0"/>
                    <a:pt x="0" y="162"/>
                    <a:pt x="0" y="362"/>
                  </a:cubicBezTo>
                  <a:cubicBezTo>
                    <a:pt x="0" y="562"/>
                    <a:pt x="162" y="725"/>
                    <a:pt x="363" y="725"/>
                  </a:cubicBezTo>
                  <a:cubicBezTo>
                    <a:pt x="363" y="525"/>
                    <a:pt x="525" y="362"/>
                    <a:pt x="725" y="362"/>
                  </a:cubicBezTo>
                  <a:cubicBezTo>
                    <a:pt x="725" y="162"/>
                    <a:pt x="563" y="0"/>
                    <a:pt x="363" y="0"/>
                  </a:cubicBezTo>
                  <a:close/>
                </a:path>
              </a:pathLst>
            </a:custGeom>
            <a:solidFill>
              <a:srgbClr val="F45474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5" name="Freeform 9">
              <a:extLst>
                <a:ext uri="{FF2B5EF4-FFF2-40B4-BE49-F238E27FC236}">
                  <a16:creationId xmlns:a16="http://schemas.microsoft.com/office/drawing/2014/main" id="{33FC2CD3-D189-475C-A0DE-331ECA2EBFF3}"/>
                </a:ext>
              </a:extLst>
            </p:cNvPr>
            <p:cNvSpPr/>
            <p:nvPr/>
          </p:nvSpPr>
          <p:spPr bwMode="auto">
            <a:xfrm>
              <a:off x="5202351" y="3956345"/>
              <a:ext cx="1662557" cy="1668792"/>
            </a:xfrm>
            <a:custGeom>
              <a:avLst/>
              <a:gdLst>
                <a:gd name="T0" fmla="*/ 362 w 725"/>
                <a:gd name="T1" fmla="*/ 0 h 726"/>
                <a:gd name="T2" fmla="*/ 0 w 725"/>
                <a:gd name="T3" fmla="*/ 363 h 726"/>
                <a:gd name="T4" fmla="*/ 362 w 725"/>
                <a:gd name="T5" fmla="*/ 726 h 726"/>
                <a:gd name="T6" fmla="*/ 725 w 725"/>
                <a:gd name="T7" fmla="*/ 363 h 726"/>
                <a:gd name="T8" fmla="*/ 362 w 725"/>
                <a:gd name="T9" fmla="*/ 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726">
                  <a:moveTo>
                    <a:pt x="362" y="0"/>
                  </a:moveTo>
                  <a:cubicBezTo>
                    <a:pt x="162" y="0"/>
                    <a:pt x="0" y="163"/>
                    <a:pt x="0" y="363"/>
                  </a:cubicBezTo>
                  <a:cubicBezTo>
                    <a:pt x="0" y="563"/>
                    <a:pt x="162" y="726"/>
                    <a:pt x="362" y="726"/>
                  </a:cubicBezTo>
                  <a:cubicBezTo>
                    <a:pt x="563" y="726"/>
                    <a:pt x="725" y="563"/>
                    <a:pt x="725" y="363"/>
                  </a:cubicBezTo>
                  <a:cubicBezTo>
                    <a:pt x="525" y="363"/>
                    <a:pt x="362" y="200"/>
                    <a:pt x="362" y="0"/>
                  </a:cubicBezTo>
                  <a:close/>
                </a:path>
              </a:pathLst>
            </a:custGeom>
            <a:solidFill>
              <a:srgbClr val="F45474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17CF2D72-7C87-41B7-A007-B99482EF01EE}"/>
                </a:ext>
              </a:extLst>
            </p:cNvPr>
            <p:cNvSpPr/>
            <p:nvPr/>
          </p:nvSpPr>
          <p:spPr>
            <a:xfrm>
              <a:off x="5201853" y="3174517"/>
              <a:ext cx="47961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9011018E-21C9-4AD9-B8C9-18613E8207B5}"/>
                </a:ext>
              </a:extLst>
            </p:cNvPr>
            <p:cNvSpPr/>
            <p:nvPr/>
          </p:nvSpPr>
          <p:spPr>
            <a:xfrm>
              <a:off x="4357980" y="3798848"/>
              <a:ext cx="8082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508" name="矩形 507">
              <a:extLst>
                <a:ext uri="{FF2B5EF4-FFF2-40B4-BE49-F238E27FC236}">
                  <a16:creationId xmlns:a16="http://schemas.microsoft.com/office/drawing/2014/main" id="{D6CDB8A0-8AF8-431A-BAA3-E191114A7B8F}"/>
                </a:ext>
              </a:extLst>
            </p:cNvPr>
            <p:cNvSpPr/>
            <p:nvPr/>
          </p:nvSpPr>
          <p:spPr>
            <a:xfrm>
              <a:off x="6031828" y="2794129"/>
              <a:ext cx="5645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509" name="矩形 508">
              <a:extLst>
                <a:ext uri="{FF2B5EF4-FFF2-40B4-BE49-F238E27FC236}">
                  <a16:creationId xmlns:a16="http://schemas.microsoft.com/office/drawing/2014/main" id="{F3C1C0FB-2583-4125-B90F-AB0E98D4D3D0}"/>
                </a:ext>
              </a:extLst>
            </p:cNvPr>
            <p:cNvSpPr/>
            <p:nvPr/>
          </p:nvSpPr>
          <p:spPr>
            <a:xfrm>
              <a:off x="5688324" y="2326275"/>
              <a:ext cx="8082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FB6B6625-AAC8-4842-A64A-65964AB8B11B}"/>
                </a:ext>
              </a:extLst>
            </p:cNvPr>
            <p:cNvSpPr/>
            <p:nvPr/>
          </p:nvSpPr>
          <p:spPr>
            <a:xfrm>
              <a:off x="6456705" y="3798848"/>
              <a:ext cx="58862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539F7E93-472C-4418-838B-A57604ADDA80}"/>
                </a:ext>
              </a:extLst>
            </p:cNvPr>
            <p:cNvSpPr/>
            <p:nvPr/>
          </p:nvSpPr>
          <p:spPr>
            <a:xfrm>
              <a:off x="6910629" y="3434386"/>
              <a:ext cx="8082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FB664187-EB8D-4487-BA87-781B2E7B8120}"/>
                </a:ext>
              </a:extLst>
            </p:cNvPr>
            <p:cNvSpPr/>
            <p:nvPr/>
          </p:nvSpPr>
          <p:spPr>
            <a:xfrm>
              <a:off x="5434087" y="4137970"/>
              <a:ext cx="5613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513" name="矩形 512">
              <a:extLst>
                <a:ext uri="{FF2B5EF4-FFF2-40B4-BE49-F238E27FC236}">
                  <a16:creationId xmlns:a16="http://schemas.microsoft.com/office/drawing/2014/main" id="{EA0CD005-0593-4C3C-8F76-10FA138FBCAD}"/>
                </a:ext>
              </a:extLst>
            </p:cNvPr>
            <p:cNvSpPr/>
            <p:nvPr/>
          </p:nvSpPr>
          <p:spPr>
            <a:xfrm>
              <a:off x="5688323" y="4965926"/>
              <a:ext cx="8082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pic>
          <p:nvPicPr>
            <p:cNvPr id="514" name="图片 513">
              <a:extLst>
                <a:ext uri="{FF2B5EF4-FFF2-40B4-BE49-F238E27FC236}">
                  <a16:creationId xmlns:a16="http://schemas.microsoft.com/office/drawing/2014/main" id="{347B5B38-2610-4C69-BC05-31220500C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1921" y="2920558"/>
              <a:ext cx="1573882" cy="1573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62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t="5053"/>
          <a:stretch/>
        </p:blipFill>
        <p:spPr>
          <a:xfrm>
            <a:off x="599623" y="107284"/>
            <a:ext cx="7572244" cy="4322887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1890461" y="800394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" t="1344" r="-287" b="31990"/>
            <a:stretch/>
          </p:blipFill>
          <p:spPr>
            <a:xfrm>
              <a:off x="1999848" y="790143"/>
              <a:ext cx="3239814" cy="3239815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6207572" y="3091824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6260085" y="4048739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124505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838</Words>
  <Application>Microsoft Office PowerPoint</Application>
  <PresentationFormat>宽屏</PresentationFormat>
  <Paragraphs>89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等线 Light</vt:lpstr>
      <vt:lpstr>华文行楷</vt:lpstr>
      <vt:lpstr>华文隶书</vt:lpstr>
      <vt:lpstr>隶书</vt:lpstr>
      <vt:lpstr>微软雅黑</vt:lpstr>
      <vt:lpstr>Arial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gabriel.bun@gmail.com</dc:creator>
  <cp:lastModifiedBy>LENOVO</cp:lastModifiedBy>
  <cp:revision>19</cp:revision>
  <dcterms:created xsi:type="dcterms:W3CDTF">2019-04-16T07:12:59Z</dcterms:created>
  <dcterms:modified xsi:type="dcterms:W3CDTF">2019-04-16T11:12:13Z</dcterms:modified>
</cp:coreProperties>
</file>